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4A3A-D7F4-41A0-965B-A07A8888B1A4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2CFE-B622-4FEA-A0F4-D8AFD08B6B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16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4A3A-D7F4-41A0-965B-A07A8888B1A4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2CFE-B622-4FEA-A0F4-D8AFD08B6B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62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4A3A-D7F4-41A0-965B-A07A8888B1A4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2CFE-B622-4FEA-A0F4-D8AFD08B6B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735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4A3A-D7F4-41A0-965B-A07A8888B1A4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2CFE-B622-4FEA-A0F4-D8AFD08B6B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03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4A3A-D7F4-41A0-965B-A07A8888B1A4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2CFE-B622-4FEA-A0F4-D8AFD08B6B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32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4A3A-D7F4-41A0-965B-A07A8888B1A4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2CFE-B622-4FEA-A0F4-D8AFD08B6B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51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4A3A-D7F4-41A0-965B-A07A8888B1A4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2CFE-B622-4FEA-A0F4-D8AFD08B6B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21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4A3A-D7F4-41A0-965B-A07A8888B1A4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2CFE-B622-4FEA-A0F4-D8AFD08B6B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39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4A3A-D7F4-41A0-965B-A07A8888B1A4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2CFE-B622-4FEA-A0F4-D8AFD08B6B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10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4A3A-D7F4-41A0-965B-A07A8888B1A4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2CFE-B622-4FEA-A0F4-D8AFD08B6B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71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4A3A-D7F4-41A0-965B-A07A8888B1A4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2CFE-B622-4FEA-A0F4-D8AFD08B6B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82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B4A3A-D7F4-41A0-965B-A07A8888B1A4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F2CFE-B622-4FEA-A0F4-D8AFD08B6B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57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QR コード&#10;&#10;自動的に生成された説明">
            <a:extLst>
              <a:ext uri="{FF2B5EF4-FFF2-40B4-BE49-F238E27FC236}">
                <a16:creationId xmlns:a16="http://schemas.microsoft.com/office/drawing/2014/main" id="{1876796B-CC85-2277-EC3F-57252255B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70075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AC76CD-A86C-1AF2-A03F-4DBA99C0CF92}"/>
              </a:ext>
            </a:extLst>
          </p:cNvPr>
          <p:cNvSpPr/>
          <p:nvPr/>
        </p:nvSpPr>
        <p:spPr>
          <a:xfrm>
            <a:off x="0" y="8210938"/>
            <a:ext cx="6858000" cy="16950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7731DEA-00E8-D0D5-6A10-C19A35C281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88" t="19296" r="50875" b="54593"/>
          <a:stretch/>
        </p:blipFill>
        <p:spPr>
          <a:xfrm>
            <a:off x="6047232" y="8716019"/>
            <a:ext cx="505968" cy="497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9" name="サブタイトル 2">
            <a:extLst>
              <a:ext uri="{FF2B5EF4-FFF2-40B4-BE49-F238E27FC236}">
                <a16:creationId xmlns:a16="http://schemas.microsoft.com/office/drawing/2014/main" id="{B160D6A6-A589-0571-7502-974464F25C91}"/>
              </a:ext>
            </a:extLst>
          </p:cNvPr>
          <p:cNvSpPr txBox="1">
            <a:spLocks/>
          </p:cNvSpPr>
          <p:nvPr/>
        </p:nvSpPr>
        <p:spPr>
          <a:xfrm>
            <a:off x="-164842" y="8416019"/>
            <a:ext cx="7799603" cy="605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 </a:t>
            </a:r>
            <a:r>
              <a:rPr lang="ja-JP" altLang="en-US" sz="24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正しく理解　正しく管理　</a:t>
            </a:r>
            <a:endParaRPr lang="en-US" altLang="ja-JP" sz="2400" dirty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l"/>
            <a:r>
              <a:rPr lang="ja-JP" altLang="en-US" sz="24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化学物質と向き合おう</a:t>
            </a:r>
            <a:endParaRPr lang="ja-JP" altLang="en-US" sz="24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8204E98-C3EA-6690-0B63-99866087043C}"/>
              </a:ext>
            </a:extLst>
          </p:cNvPr>
          <p:cNvSpPr/>
          <p:nvPr/>
        </p:nvSpPr>
        <p:spPr>
          <a:xfrm>
            <a:off x="0" y="9369832"/>
            <a:ext cx="6858000" cy="679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01B5A8A7-766C-A25A-0177-D0733618A315}"/>
              </a:ext>
            </a:extLst>
          </p:cNvPr>
          <p:cNvSpPr txBox="1">
            <a:spLocks/>
          </p:cNvSpPr>
          <p:nvPr/>
        </p:nvSpPr>
        <p:spPr>
          <a:xfrm>
            <a:off x="924352" y="9513534"/>
            <a:ext cx="7799603" cy="605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 </a:t>
            </a:r>
            <a:r>
              <a:rPr lang="ja-JP" altLang="en-US" sz="2400" b="1" dirty="0">
                <a:latin typeface="+mn-ea"/>
              </a:rPr>
              <a:t>東京労働局・労働基準監督署　</a:t>
            </a:r>
            <a:r>
              <a:rPr lang="ja-JP" altLang="en-US" sz="2400" dirty="0"/>
              <a:t>　</a:t>
            </a:r>
            <a:r>
              <a:rPr lang="ja-JP" altLang="en-US" sz="2400" b="1" dirty="0"/>
              <a:t>　　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D5CCE09-1DB3-5727-488C-0C46A8458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" y="9386417"/>
            <a:ext cx="1089007" cy="476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256CF9E-E5FB-0E16-F72B-8253FD66508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88" y="9514153"/>
            <a:ext cx="981915" cy="385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83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</TotalTime>
  <Words>18</Words>
  <Application>Microsoft Office PowerPoint</Application>
  <PresentationFormat>A4 210 x 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HGSｺﾞｼｯｸE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柳多賀子</dc:creator>
  <cp:lastModifiedBy>柳多賀子</cp:lastModifiedBy>
  <cp:revision>76</cp:revision>
  <cp:lastPrinted>2025-01-20T00:36:01Z</cp:lastPrinted>
  <dcterms:created xsi:type="dcterms:W3CDTF">2023-06-12T00:03:44Z</dcterms:created>
  <dcterms:modified xsi:type="dcterms:W3CDTF">2025-01-20T00:36:35Z</dcterms:modified>
</cp:coreProperties>
</file>